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9" r:id="rId3"/>
    <p:sldId id="260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73" autoAdjust="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20.08.2026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20.08.2026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20.08.2026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20.08.2026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20.08.2026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20.08.2026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20.08.2026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20.08.2026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23034" t="16400" r="23220" b="20601"/>
          <a:stretch>
            <a:fillRect/>
          </a:stretch>
        </p:blipFill>
        <p:spPr bwMode="auto">
          <a:xfrm>
            <a:off x="179512" y="260648"/>
            <a:ext cx="8846179" cy="6336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1da3a7f6ae0c02bada0cb5fbe43dc15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88639"/>
            <a:ext cx="4032448" cy="6048673"/>
          </a:xfrm>
          <a:prstGeom prst="rect">
            <a:avLst/>
          </a:prstGeom>
          <a:noFill/>
        </p:spPr>
      </p:pic>
      <p:pic>
        <p:nvPicPr>
          <p:cNvPr id="2051" name="Picture 3" descr="C:\Users\User\Desktop\0a9192aca7e64acc394ccc6dd6dd799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188640"/>
            <a:ext cx="3528392" cy="3528392"/>
          </a:xfrm>
          <a:prstGeom prst="rect">
            <a:avLst/>
          </a:prstGeom>
          <a:noFill/>
        </p:spPr>
      </p:pic>
      <p:pic>
        <p:nvPicPr>
          <p:cNvPr id="2052" name="Picture 4" descr="C:\Users\User\Desktop\a41648e7f73b7485232ea37c7cc46d8a.jpg"/>
          <p:cNvPicPr>
            <a:picLocks noChangeAspect="1" noChangeArrowheads="1"/>
          </p:cNvPicPr>
          <p:nvPr/>
        </p:nvPicPr>
        <p:blipFill>
          <a:blip r:embed="rId4" cstate="print"/>
          <a:srcRect t="12268" b="7111"/>
          <a:stretch>
            <a:fillRect/>
          </a:stretch>
        </p:blipFill>
        <p:spPr bwMode="auto">
          <a:xfrm>
            <a:off x="3347864" y="3284984"/>
            <a:ext cx="4627411" cy="33123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User\Desktop\70bc4568ee55f836d7e2d1c87ba6761d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260648"/>
            <a:ext cx="4968552" cy="64300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208</TotalTime>
  <Words>0</Words>
  <Application>Microsoft Office PowerPoint</Application>
  <PresentationFormat>Экран (4:3)</PresentationFormat>
  <Paragraphs>0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Трек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7</cp:revision>
  <dcterms:created xsi:type="dcterms:W3CDTF">2026-08-20T09:33:59Z</dcterms:created>
  <dcterms:modified xsi:type="dcterms:W3CDTF">2026-08-20T13:12:28Z</dcterms:modified>
</cp:coreProperties>
</file>